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29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229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229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30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4212D8-718C-40C3-A33E-D5770AD0B0B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3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3803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C36BC-2279-4DFE-B9DA-3E07D0F09D4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3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F68225-9521-442E-A346-D220225FD71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7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EEBFE-FD61-4835-818A-288F61CDC08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5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5E03D3-98C6-4C1F-8D6A-5B669824FF6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70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70980-62E1-4E62-8229-828F69B9B7F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1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9ADB67-905C-49F7-A1F7-16DC6EBA83A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85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0D7F4A-E8FE-48F0-BF2F-7548BC114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57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2AF1-7BAC-48F5-B951-E1C6C645FE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907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7C34F1-5894-4844-9F7A-07918259DDF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79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2E3C6E-81E1-4416-8FF6-1CA759CED0B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0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7CD93C-DFDE-4D91-A5DD-82CA61D7660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666699"/>
                </a:solidFill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9999CC"/>
                </a:solidFill>
              </a:endParaRPr>
            </a:p>
          </p:txBody>
        </p:sp>
      </p:grpSp>
      <p:sp>
        <p:nvSpPr>
          <p:cNvPr id="1127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2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839200" cy="1371600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	 Clase 701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Primero de </a:t>
            </a:r>
            <a:r>
              <a:rPr lang="en-US" sz="3600" dirty="0" err="1" smtClean="0">
                <a:solidFill>
                  <a:srgbClr val="7030A0"/>
                </a:solidFill>
              </a:rPr>
              <a:t>junio</a:t>
            </a:r>
            <a:r>
              <a:rPr lang="en-US" sz="3600" dirty="0" smtClean="0">
                <a:solidFill>
                  <a:srgbClr val="7030A0"/>
                </a:solidFill>
              </a:rPr>
              <a:t> del 2015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7630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Proposito</a:t>
            </a:r>
            <a:r>
              <a:rPr lang="en-US" dirty="0" smtClean="0">
                <a:solidFill>
                  <a:srgbClr val="FF0000"/>
                </a:solidFill>
              </a:rPr>
              <a:t> # 84: </a:t>
            </a: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seguimos</a:t>
            </a:r>
            <a:r>
              <a:rPr lang="en-US" dirty="0" smtClean="0"/>
              <a:t> </a:t>
            </a:r>
            <a:r>
              <a:rPr lang="en-US" dirty="0" err="1" smtClean="0"/>
              <a:t>repasando</a:t>
            </a:r>
            <a:r>
              <a:rPr lang="en-US" dirty="0" smtClean="0"/>
              <a:t> la </a:t>
            </a:r>
            <a:r>
              <a:rPr lang="en-US" dirty="0" err="1" smtClean="0"/>
              <a:t>geografía</a:t>
            </a:r>
            <a:r>
              <a:rPr lang="en-US" dirty="0" smtClean="0"/>
              <a:t> de los </a:t>
            </a:r>
            <a:r>
              <a:rPr lang="en-US" dirty="0" err="1" smtClean="0"/>
              <a:t>países</a:t>
            </a:r>
            <a:r>
              <a:rPr lang="en-US" dirty="0" smtClean="0"/>
              <a:t> </a:t>
            </a:r>
            <a:r>
              <a:rPr lang="en-US" dirty="0" err="1" smtClean="0"/>
              <a:t>hispano-hablantes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 </a:t>
            </a:r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mesas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84: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No homework!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4"/>
                </a:solidFill>
              </a:rPr>
              <a:t>Study maps, countries &amp; capitals EXAM next week!!!!!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3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220200" cy="6324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Look </a:t>
            </a:r>
            <a:r>
              <a:rPr lang="en-US" sz="2400" dirty="0" smtClean="0"/>
              <a:t>at the map and tell me what REGION the 10 Spanish speaking countries are in:</a:t>
            </a:r>
          </a:p>
          <a:p>
            <a:pPr marL="0" indent="0">
              <a:buNone/>
            </a:pPr>
            <a:r>
              <a:rPr lang="en-US" sz="2400" dirty="0" smtClean="0"/>
              <a:t>Costa Rica	_____________	Mexico	____________</a:t>
            </a:r>
          </a:p>
          <a:p>
            <a:pPr marL="0" indent="0">
              <a:buNone/>
            </a:pPr>
            <a:r>
              <a:rPr lang="en-US" sz="2400" dirty="0" smtClean="0"/>
              <a:t>Cuba 		_____________	Nicaragua	____________</a:t>
            </a:r>
          </a:p>
          <a:p>
            <a:pPr marL="0" indent="0">
              <a:buNone/>
            </a:pPr>
            <a:r>
              <a:rPr lang="en-US" sz="2400" dirty="0" smtClean="0"/>
              <a:t>El Salvador  _____________	Panama	____________</a:t>
            </a:r>
          </a:p>
          <a:p>
            <a:pPr marL="0" indent="0">
              <a:buNone/>
            </a:pPr>
            <a:r>
              <a:rPr lang="en-US" sz="2400" dirty="0" smtClean="0"/>
              <a:t>Guatemala	_____________	Puerto Rico ____________</a:t>
            </a:r>
          </a:p>
          <a:p>
            <a:pPr marL="0" indent="0">
              <a:buNone/>
            </a:pPr>
            <a:r>
              <a:rPr lang="en-US" sz="2400" dirty="0" smtClean="0"/>
              <a:t>Honduras 	_____________	</a:t>
            </a:r>
            <a:r>
              <a:rPr lang="en-US" sz="2400" dirty="0" err="1" smtClean="0"/>
              <a:t>Republica</a:t>
            </a:r>
            <a:r>
              <a:rPr lang="en-US" sz="2400" dirty="0" smtClean="0"/>
              <a:t> </a:t>
            </a:r>
            <a:r>
              <a:rPr lang="en-US" sz="2400" dirty="0" err="1" smtClean="0"/>
              <a:t>Dominicana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				____________</a:t>
            </a:r>
            <a:endParaRPr lang="en-US" sz="24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1752600" y="15240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</a:t>
            </a:r>
            <a:r>
              <a:rPr lang="es-ES_tradnl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828800" y="1988127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731818" y="2449792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752600" y="28956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752600" y="3276600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798127" y="1523999"/>
            <a:ext cx="312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del Norte</a:t>
            </a:r>
            <a:r>
              <a:rPr lang="es-ES_tradnl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064827" y="1988127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147954" y="243393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América Central 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48400" y="2895599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400800" y="3738265"/>
            <a:ext cx="2590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 Mar Caribe</a:t>
            </a:r>
          </a:p>
        </p:txBody>
      </p:sp>
    </p:spTree>
    <p:extLst>
      <p:ext uri="{BB962C8B-B14F-4D97-AF65-F5344CB8AC3E}">
        <p14:creationId xmlns:p14="http://schemas.microsoft.com/office/powerpoint/2010/main" val="84055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52400" y="914400"/>
            <a:ext cx="4724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El Salvador</a:t>
            </a:r>
          </a:p>
        </p:txBody>
      </p:sp>
      <p:pic>
        <p:nvPicPr>
          <p:cNvPr id="18442" name="Picture 10" descr="ANd9GcREz7bJmcUlg9Iea_genS7Sw9YjiCprqE9eHWLMZ78uAkVYp8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4745"/>
            <a:ext cx="3966904" cy="25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43000" y="32766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74963" y="3276600"/>
            <a:ext cx="56621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</a:t>
            </a:r>
            <a:r>
              <a:rPr lang="en-US" altLang="en-US" sz="2400" dirty="0" smtClean="0">
                <a:solidFill>
                  <a:srgbClr val="7030A0"/>
                </a:solidFill>
              </a:rPr>
              <a:t>of the flag are </a:t>
            </a:r>
            <a:r>
              <a:rPr lang="en-US" altLang="en-US" sz="2400" dirty="0">
                <a:solidFill>
                  <a:srgbClr val="7030A0"/>
                </a:solidFill>
              </a:rPr>
              <a:t>blue and white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81000" y="5581471"/>
            <a:ext cx="11769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8429" y="3886200"/>
            <a:ext cx="605547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70C0"/>
                </a:solidFill>
              </a:rPr>
              <a:t>The blue represents sky and 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Caribbean Sea </a:t>
            </a:r>
            <a:r>
              <a:rPr lang="en-US" altLang="en-US" sz="2400" i="1" dirty="0">
                <a:solidFill>
                  <a:srgbClr val="0070C0"/>
                </a:solidFill>
              </a:rPr>
              <a:t>and the P</a:t>
            </a:r>
            <a:r>
              <a:rPr lang="en-US" altLang="en-US" sz="2400" i="1" dirty="0" smtClean="0">
                <a:solidFill>
                  <a:srgbClr val="0070C0"/>
                </a:solidFill>
              </a:rPr>
              <a:t>acific Ocean</a:t>
            </a:r>
            <a:endParaRPr lang="en-US" altLang="en-US" sz="2400" i="1" dirty="0">
              <a:solidFill>
                <a:srgbClr val="0070C0"/>
              </a:solidFill>
            </a:endParaRP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400" i="1" dirty="0">
                <a:solidFill>
                  <a:srgbClr val="000000"/>
                </a:solidFill>
              </a:rPr>
              <a:t>The white represents peace.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793130" y="5505271"/>
            <a:ext cx="78080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It has an </a:t>
            </a:r>
            <a:r>
              <a:rPr lang="en-US" altLang="en-US" sz="2400" dirty="0" smtClean="0">
                <a:solidFill>
                  <a:srgbClr val="7030A0"/>
                </a:solidFill>
              </a:rPr>
              <a:t>equilateral </a:t>
            </a:r>
            <a:r>
              <a:rPr lang="en-US" altLang="en-US" sz="2400" dirty="0">
                <a:solidFill>
                  <a:srgbClr val="7030A0"/>
                </a:solidFill>
              </a:rPr>
              <a:t>triangle, five volcanos above the </a:t>
            </a:r>
            <a:r>
              <a:rPr lang="en-US" altLang="en-US" sz="2400" dirty="0" smtClean="0">
                <a:solidFill>
                  <a:srgbClr val="7030A0"/>
                </a:solidFill>
              </a:rPr>
              <a:t>Pacific </a:t>
            </a:r>
            <a:r>
              <a:rPr lang="en-US" altLang="en-US" sz="2400" dirty="0">
                <a:solidFill>
                  <a:srgbClr val="7030A0"/>
                </a:solidFill>
              </a:rPr>
              <a:t>and </a:t>
            </a:r>
            <a:r>
              <a:rPr lang="en-US" altLang="en-US" sz="2400" dirty="0" smtClean="0">
                <a:solidFill>
                  <a:srgbClr val="7030A0"/>
                </a:solidFill>
              </a:rPr>
              <a:t>Atlantic </a:t>
            </a:r>
            <a:r>
              <a:rPr lang="en-US" altLang="en-US" sz="2400" dirty="0">
                <a:solidFill>
                  <a:srgbClr val="7030A0"/>
                </a:solidFill>
              </a:rPr>
              <a:t>oceans, a rainbow, fourteen laurel branches and five flags</a:t>
            </a:r>
          </a:p>
        </p:txBody>
      </p:sp>
    </p:spTree>
    <p:extLst>
      <p:ext uri="{BB962C8B-B14F-4D97-AF65-F5344CB8AC3E}">
        <p14:creationId xmlns:p14="http://schemas.microsoft.com/office/powerpoint/2010/main" val="2775951913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667" y="-1"/>
            <a:ext cx="3859933" cy="226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304800" y="533400"/>
            <a:ext cx="4419601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Honduras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35851" y="2286000"/>
            <a:ext cx="869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2265613"/>
            <a:ext cx="7543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The colors </a:t>
            </a:r>
            <a:r>
              <a:rPr lang="en-US" altLang="en-US" sz="2400" dirty="0" smtClean="0">
                <a:solidFill>
                  <a:srgbClr val="7030A0"/>
                </a:solidFill>
              </a:rPr>
              <a:t>of the flag are </a:t>
            </a:r>
            <a:r>
              <a:rPr lang="en-US" altLang="en-US" sz="2400" dirty="0">
                <a:solidFill>
                  <a:srgbClr val="7030A0"/>
                </a:solidFill>
              </a:rPr>
              <a:t>blue and white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85916" y="5657671"/>
            <a:ext cx="1261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Seal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Coat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52600" y="2743200"/>
            <a:ext cx="67818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blue </a:t>
            </a:r>
            <a:r>
              <a:rPr lang="es-MX" sz="2400" i="1" dirty="0" err="1">
                <a:solidFill>
                  <a:srgbClr val="0070C0"/>
                </a:solidFill>
              </a:rPr>
              <a:t>represents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sky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caribbean</a:t>
            </a:r>
            <a:r>
              <a:rPr lang="es-MX" sz="2400" i="1" dirty="0">
                <a:solidFill>
                  <a:srgbClr val="0070C0"/>
                </a:solidFill>
              </a:rPr>
              <a:t> sea, </a:t>
            </a:r>
            <a:r>
              <a:rPr lang="es-MX" sz="2400" i="1" dirty="0" err="1">
                <a:solidFill>
                  <a:srgbClr val="0070C0"/>
                </a:solidFill>
              </a:rPr>
              <a:t>the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pacific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ocean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generosity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brotherly</a:t>
            </a:r>
            <a:r>
              <a:rPr lang="es-MX" sz="2400" i="1" dirty="0">
                <a:solidFill>
                  <a:srgbClr val="0070C0"/>
                </a:solidFill>
              </a:rPr>
              <a:t> </a:t>
            </a:r>
            <a:r>
              <a:rPr lang="es-MX" sz="2400" i="1" dirty="0" err="1">
                <a:solidFill>
                  <a:srgbClr val="0070C0"/>
                </a:solidFill>
              </a:rPr>
              <a:t>love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strength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justice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loyalty</a:t>
            </a:r>
            <a:r>
              <a:rPr lang="es-MX" sz="2400" i="1" dirty="0">
                <a:solidFill>
                  <a:srgbClr val="0070C0"/>
                </a:solidFill>
              </a:rPr>
              <a:t>, </a:t>
            </a:r>
            <a:r>
              <a:rPr lang="es-MX" sz="2400" i="1" dirty="0" err="1">
                <a:solidFill>
                  <a:srgbClr val="0070C0"/>
                </a:solidFill>
              </a:rPr>
              <a:t>sweetness</a:t>
            </a:r>
            <a:r>
              <a:rPr lang="es-MX" sz="2400" i="1" dirty="0">
                <a:solidFill>
                  <a:srgbClr val="0070C0"/>
                </a:solidFill>
              </a:rPr>
              <a:t> and </a:t>
            </a:r>
            <a:r>
              <a:rPr lang="es-MX" sz="2400" i="1" dirty="0" err="1">
                <a:solidFill>
                  <a:srgbClr val="0070C0"/>
                </a:solidFill>
              </a:rPr>
              <a:t>courage</a:t>
            </a:r>
            <a:r>
              <a:rPr lang="es-MX" sz="2400" i="1" dirty="0">
                <a:solidFill>
                  <a:srgbClr val="0070C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MX" sz="2400" i="1" dirty="0" err="1">
                <a:solidFill>
                  <a:srgbClr val="000000"/>
                </a:solidFill>
              </a:rPr>
              <a:t>The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white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represents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patriotisim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purity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integrity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faith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peace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firmness</a:t>
            </a:r>
            <a:r>
              <a:rPr lang="es-MX" sz="2400" i="1" dirty="0">
                <a:solidFill>
                  <a:srgbClr val="000000"/>
                </a:solidFill>
              </a:rPr>
              <a:t>, </a:t>
            </a:r>
            <a:r>
              <a:rPr lang="es-MX" sz="2400" i="1" dirty="0" err="1">
                <a:solidFill>
                  <a:srgbClr val="000000"/>
                </a:solidFill>
              </a:rPr>
              <a:t>kindness</a:t>
            </a:r>
            <a:r>
              <a:rPr lang="es-MX" sz="2400" i="1" dirty="0">
                <a:solidFill>
                  <a:srgbClr val="000000"/>
                </a:solidFill>
              </a:rPr>
              <a:t> and </a:t>
            </a:r>
            <a:r>
              <a:rPr lang="es-MX" sz="2400" i="1" dirty="0" err="1">
                <a:solidFill>
                  <a:srgbClr val="000000"/>
                </a:solidFill>
              </a:rPr>
              <a:t>the</a:t>
            </a:r>
            <a:r>
              <a:rPr lang="es-MX" sz="2400" i="1" dirty="0">
                <a:solidFill>
                  <a:srgbClr val="000000"/>
                </a:solidFill>
              </a:rPr>
              <a:t> </a:t>
            </a:r>
            <a:r>
              <a:rPr lang="es-MX" sz="2400" i="1" dirty="0" err="1">
                <a:solidFill>
                  <a:srgbClr val="000000"/>
                </a:solidFill>
              </a:rPr>
              <a:t>nation</a:t>
            </a:r>
            <a:r>
              <a:rPr lang="es-MX" sz="2400" i="1" dirty="0">
                <a:solidFill>
                  <a:srgbClr val="000000"/>
                </a:solidFill>
              </a:rPr>
              <a:t>.</a:t>
            </a:r>
            <a:endParaRPr lang="en-US" altLang="en-US" sz="2400" dirty="0">
              <a:solidFill>
                <a:srgbClr val="00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676400" y="5657671"/>
            <a:ext cx="7467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stars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represent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five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countries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that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form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smtClean="0">
                <a:solidFill>
                  <a:srgbClr val="7030A0"/>
                </a:solidFill>
              </a:rPr>
              <a:t>Central </a:t>
            </a:r>
            <a:r>
              <a:rPr lang="es-MX" altLang="en-US" sz="2400" dirty="0" err="1" smtClean="0">
                <a:solidFill>
                  <a:srgbClr val="7030A0"/>
                </a:solidFill>
              </a:rPr>
              <a:t>America</a:t>
            </a:r>
            <a:r>
              <a:rPr lang="es-MX" altLang="en-US" sz="2400" dirty="0">
                <a:solidFill>
                  <a:srgbClr val="7030A0"/>
                </a:solidFill>
              </a:rPr>
              <a:t>, </a:t>
            </a:r>
            <a:r>
              <a:rPr lang="es-MX" altLang="en-US" sz="2400" dirty="0" err="1">
                <a:solidFill>
                  <a:srgbClr val="7030A0"/>
                </a:solidFill>
              </a:rPr>
              <a:t>also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they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represent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ideal of </a:t>
            </a:r>
            <a:r>
              <a:rPr lang="es-MX" altLang="en-US" sz="2400" dirty="0" err="1">
                <a:solidFill>
                  <a:srgbClr val="7030A0"/>
                </a:solidFill>
              </a:rPr>
              <a:t>the</a:t>
            </a:r>
            <a:r>
              <a:rPr lang="es-MX" altLang="en-US" sz="2400" dirty="0">
                <a:solidFill>
                  <a:srgbClr val="7030A0"/>
                </a:solidFill>
              </a:rPr>
              <a:t> </a:t>
            </a:r>
            <a:r>
              <a:rPr lang="es-MX" altLang="en-US" sz="2400" dirty="0" err="1">
                <a:solidFill>
                  <a:srgbClr val="7030A0"/>
                </a:solidFill>
              </a:rPr>
              <a:t>union</a:t>
            </a:r>
            <a:r>
              <a:rPr lang="es-MX" altLang="en-US" sz="2400" dirty="0">
                <a:solidFill>
                  <a:srgbClr val="7030A0"/>
                </a:solidFill>
              </a:rPr>
              <a:t>.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0180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88" y="76200"/>
            <a:ext cx="381351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228600" y="838200"/>
            <a:ext cx="4587875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Nicaragua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35851" y="2743200"/>
            <a:ext cx="869149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7030A0"/>
                </a:solidFill>
              </a:rPr>
              <a:t>Flag: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98407" y="2750403"/>
            <a:ext cx="574708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7030A0"/>
                </a:solidFill>
              </a:rPr>
              <a:t>The colors of the flag are blue and white.</a:t>
            </a:r>
            <a:endParaRPr lang="en-US" altLang="en-US" sz="2400" dirty="0">
              <a:solidFill>
                <a:srgbClr val="7030A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08987" y="5613737"/>
            <a:ext cx="10102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Seal/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7030A0"/>
                </a:solidFill>
              </a:rPr>
              <a:t>Coat of</a:t>
            </a:r>
            <a:br>
              <a:rPr lang="en-US" altLang="en-US" sz="2000" dirty="0">
                <a:solidFill>
                  <a:srgbClr val="7030A0"/>
                </a:solidFill>
              </a:rPr>
            </a:br>
            <a:r>
              <a:rPr lang="en-US" altLang="en-US" sz="2000" dirty="0">
                <a:solidFill>
                  <a:srgbClr val="7030A0"/>
                </a:solidFill>
              </a:rPr>
              <a:t>Arms: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81200" y="3777496"/>
            <a:ext cx="685800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blue </a:t>
            </a:r>
            <a:r>
              <a:rPr lang="es-ES" sz="2000" i="1" dirty="0" err="1">
                <a:solidFill>
                  <a:srgbClr val="002060"/>
                </a:solidFill>
              </a:rPr>
              <a:t>represents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justice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loyalty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fraternity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strength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courage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sky</a:t>
            </a:r>
            <a:r>
              <a:rPr lang="es-ES" sz="2000" i="1" dirty="0">
                <a:solidFill>
                  <a:srgbClr val="002060"/>
                </a:solidFill>
              </a:rPr>
              <a:t>,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caribbean</a:t>
            </a:r>
            <a:r>
              <a:rPr lang="es-ES" sz="2000" i="1" dirty="0">
                <a:solidFill>
                  <a:srgbClr val="002060"/>
                </a:solidFill>
              </a:rPr>
              <a:t> sea, and </a:t>
            </a:r>
            <a:r>
              <a:rPr lang="es-ES" sz="2000" i="1" dirty="0" err="1">
                <a:solidFill>
                  <a:srgbClr val="002060"/>
                </a:solidFill>
              </a:rPr>
              <a:t>the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pacific</a:t>
            </a:r>
            <a:r>
              <a:rPr lang="es-ES" sz="2000" i="1" dirty="0">
                <a:solidFill>
                  <a:srgbClr val="002060"/>
                </a:solidFill>
              </a:rPr>
              <a:t> </a:t>
            </a:r>
            <a:r>
              <a:rPr lang="es-ES" sz="2000" i="1" dirty="0" err="1">
                <a:solidFill>
                  <a:srgbClr val="002060"/>
                </a:solidFill>
              </a:rPr>
              <a:t>ocean</a:t>
            </a:r>
            <a:r>
              <a:rPr lang="es-ES" sz="2000" i="1" dirty="0">
                <a:solidFill>
                  <a:srgbClr val="00206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purity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integrity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equality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kindness</a:t>
            </a:r>
            <a:r>
              <a:rPr lang="es-ES" sz="2000" i="1" dirty="0">
                <a:solidFill>
                  <a:srgbClr val="000000"/>
                </a:solidFill>
              </a:rPr>
              <a:t>, </a:t>
            </a:r>
            <a:r>
              <a:rPr lang="es-ES" sz="2000" i="1" dirty="0" err="1">
                <a:solidFill>
                  <a:srgbClr val="000000"/>
                </a:solidFill>
              </a:rPr>
              <a:t>peace</a:t>
            </a:r>
            <a:r>
              <a:rPr lang="es-ES" sz="2000" i="1" dirty="0">
                <a:solidFill>
                  <a:srgbClr val="000000"/>
                </a:solidFill>
              </a:rPr>
              <a:t> and </a:t>
            </a:r>
            <a:r>
              <a:rPr lang="es-ES" sz="2000" i="1" dirty="0" err="1">
                <a:solidFill>
                  <a:srgbClr val="000000"/>
                </a:solidFill>
              </a:rPr>
              <a:t>the</a:t>
            </a:r>
            <a:r>
              <a:rPr lang="es-ES" sz="2000" i="1" dirty="0">
                <a:solidFill>
                  <a:srgbClr val="000000"/>
                </a:solidFill>
              </a:rPr>
              <a:t> </a:t>
            </a:r>
            <a:r>
              <a:rPr lang="es-ES" sz="2000" i="1" dirty="0" err="1">
                <a:solidFill>
                  <a:srgbClr val="000000"/>
                </a:solidFill>
              </a:rPr>
              <a:t>nation</a:t>
            </a:r>
            <a:r>
              <a:rPr lang="es-ES" sz="2000" i="1" dirty="0">
                <a:solidFill>
                  <a:srgbClr val="000000"/>
                </a:solidFill>
              </a:rPr>
              <a:t>.</a:t>
            </a:r>
            <a:endParaRPr lang="en-US" altLang="en-US" sz="2000" i="1" dirty="0">
              <a:solidFill>
                <a:srgbClr val="00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62380" y="5616714"/>
            <a:ext cx="77578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400" dirty="0" err="1">
                <a:solidFill>
                  <a:srgbClr val="7030A0"/>
                </a:solidFill>
              </a:rPr>
              <a:t>It</a:t>
            </a:r>
            <a:r>
              <a:rPr lang="es-ES" sz="2400" dirty="0">
                <a:solidFill>
                  <a:srgbClr val="7030A0"/>
                </a:solidFill>
              </a:rPr>
              <a:t> has a </a:t>
            </a:r>
            <a:r>
              <a:rPr lang="es-ES" sz="2400" dirty="0" err="1" smtClean="0">
                <a:solidFill>
                  <a:srgbClr val="7030A0"/>
                </a:solidFill>
              </a:rPr>
              <a:t>triangle</a:t>
            </a:r>
            <a:r>
              <a:rPr lang="es-ES" sz="2400" dirty="0" smtClean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with</a:t>
            </a:r>
            <a:r>
              <a:rPr lang="es-ES" sz="2400" dirty="0">
                <a:solidFill>
                  <a:srgbClr val="7030A0"/>
                </a:solidFill>
              </a:rPr>
              <a:t> a </a:t>
            </a:r>
            <a:r>
              <a:rPr lang="es-ES" sz="2400" dirty="0" err="1">
                <a:solidFill>
                  <a:srgbClr val="7030A0"/>
                </a:solidFill>
              </a:rPr>
              <a:t>rainbow</a:t>
            </a:r>
            <a:r>
              <a:rPr lang="es-ES" sz="2400" dirty="0">
                <a:solidFill>
                  <a:srgbClr val="7030A0"/>
                </a:solidFill>
              </a:rPr>
              <a:t>, a </a:t>
            </a:r>
            <a:r>
              <a:rPr lang="es-ES" sz="2400" dirty="0" err="1">
                <a:solidFill>
                  <a:srgbClr val="7030A0"/>
                </a:solidFill>
              </a:rPr>
              <a:t>cornocopia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bundle</a:t>
            </a:r>
            <a:r>
              <a:rPr lang="es-ES" sz="2400" dirty="0">
                <a:solidFill>
                  <a:srgbClr val="7030A0"/>
                </a:solidFill>
              </a:rPr>
              <a:t> of </a:t>
            </a:r>
            <a:r>
              <a:rPr lang="es-ES" sz="2400" dirty="0" err="1">
                <a:solidFill>
                  <a:srgbClr val="7030A0"/>
                </a:solidFill>
              </a:rPr>
              <a:t>arrows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trees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cliffs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two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towers</a:t>
            </a:r>
            <a:r>
              <a:rPr lang="es-ES" sz="2400" dirty="0">
                <a:solidFill>
                  <a:srgbClr val="7030A0"/>
                </a:solidFill>
              </a:rPr>
              <a:t>, </a:t>
            </a:r>
            <a:r>
              <a:rPr lang="es-ES" sz="2400" dirty="0" err="1">
                <a:solidFill>
                  <a:srgbClr val="7030A0"/>
                </a:solidFill>
              </a:rPr>
              <a:t>five</a:t>
            </a:r>
            <a:r>
              <a:rPr lang="es-ES" sz="2400" dirty="0">
                <a:solidFill>
                  <a:srgbClr val="7030A0"/>
                </a:solidFill>
              </a:rPr>
              <a:t> </a:t>
            </a:r>
            <a:r>
              <a:rPr lang="es-ES" sz="2400" dirty="0" err="1">
                <a:solidFill>
                  <a:srgbClr val="7030A0"/>
                </a:solidFill>
              </a:rPr>
              <a:t>volcanos</a:t>
            </a:r>
            <a:r>
              <a:rPr lang="es-ES" sz="2400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022107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9" grpId="0"/>
    </p:bldLst>
  </p:timing>
</p:sld>
</file>

<file path=ppt/theme/theme1.xml><?xml version="1.0" encoding="utf-8"?>
<a:theme xmlns:a="http://schemas.openxmlformats.org/drawingml/2006/main" name="2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314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2_Pixel</vt:lpstr>
      <vt:lpstr>Me llamo __________  Clase 701 La fecha es el Primero de junio del 2015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Clase 702 La fecha es el 29 de mayo del 2015</dc:title>
  <dc:creator>Helen Zumaeta</dc:creator>
  <cp:lastModifiedBy>Helen Zumaeta</cp:lastModifiedBy>
  <cp:revision>9</cp:revision>
  <dcterms:created xsi:type="dcterms:W3CDTF">2015-05-28T20:45:06Z</dcterms:created>
  <dcterms:modified xsi:type="dcterms:W3CDTF">2015-06-01T21:29:48Z</dcterms:modified>
</cp:coreProperties>
</file>